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C003-FD5E-495D-B9F1-985A3BC2B12A}" type="datetimeFigureOut">
              <a:rPr lang="sr-Latn-CS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2887-18B1-4D51-B7C4-28E3DFAB80B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140968"/>
            <a:ext cx="7774632" cy="1395586"/>
          </a:xfrm>
        </p:spPr>
        <p:txBody>
          <a:bodyPr/>
          <a:lstStyle/>
          <a:p>
            <a:r>
              <a:rPr lang="hr-HR" dirty="0" err="1" smtClean="0"/>
              <a:t>Mica</a:t>
            </a:r>
            <a:r>
              <a:rPr lang="hr-HR" dirty="0" smtClean="0"/>
              <a:t> poštarica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4797152"/>
            <a:ext cx="4176464" cy="936104"/>
          </a:xfrm>
        </p:spPr>
        <p:txBody>
          <a:bodyPr/>
          <a:lstStyle/>
          <a:p>
            <a:r>
              <a:rPr lang="hr-HR" dirty="0" smtClean="0"/>
              <a:t>Nada Horvat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2595"/>
            <a:ext cx="2775993" cy="23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Razmisli...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2214554"/>
            <a:ext cx="3543296" cy="221457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Na koji način možemo </a:t>
            </a:r>
            <a:r>
              <a:rPr lang="pl-PL" dirty="0" smtClean="0"/>
              <a:t>nekome </a:t>
            </a:r>
            <a:r>
              <a:rPr lang="pl-PL" dirty="0" smtClean="0"/>
              <a:t>poslati poruku?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357562"/>
            <a:ext cx="3142068" cy="255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3829048" cy="294004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Pročitaj priču „</a:t>
            </a:r>
            <a:r>
              <a:rPr lang="hr-HR" dirty="0" err="1" smtClean="0"/>
              <a:t>Mica</a:t>
            </a:r>
            <a:r>
              <a:rPr lang="hr-HR" dirty="0" smtClean="0"/>
              <a:t> poštarica” u udžbeniku na 120. stranici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1042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Zašto je </a:t>
            </a:r>
            <a:r>
              <a:rPr lang="hr-HR" dirty="0" err="1" smtClean="0"/>
              <a:t>Mica</a:t>
            </a:r>
            <a:r>
              <a:rPr lang="hr-HR" dirty="0" smtClean="0"/>
              <a:t> poštarica bila tužna?</a:t>
            </a:r>
          </a:p>
          <a:p>
            <a:pPr>
              <a:buNone/>
            </a:pPr>
            <a:r>
              <a:rPr lang="hr-HR" dirty="0" smtClean="0"/>
              <a:t>Jesi li uočio/</a:t>
            </a:r>
            <a:r>
              <a:rPr lang="hr-HR" dirty="0" err="1" smtClean="0"/>
              <a:t>la</a:t>
            </a:r>
            <a:r>
              <a:rPr lang="hr-HR" dirty="0" smtClean="0"/>
              <a:t> neku nepoznatu riječ?</a:t>
            </a:r>
          </a:p>
          <a:p>
            <a:pPr>
              <a:buNone/>
            </a:pPr>
            <a:r>
              <a:rPr lang="hr-HR" dirty="0" smtClean="0"/>
              <a:t>Pažljivo pročitaj nepoznate riječi.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2564904"/>
            <a:ext cx="3456384" cy="34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Usmeno odgovori na sljedeća 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Koji je posao </a:t>
            </a:r>
            <a:r>
              <a:rPr lang="hr-HR" dirty="0" err="1" smtClean="0"/>
              <a:t>Mice</a:t>
            </a:r>
            <a:r>
              <a:rPr lang="hr-HR" dirty="0" smtClean="0"/>
              <a:t> poštarice?</a:t>
            </a:r>
          </a:p>
          <a:p>
            <a:r>
              <a:rPr lang="hr-HR" dirty="0" smtClean="0"/>
              <a:t>Što ju je rastužilo?</a:t>
            </a:r>
          </a:p>
          <a:p>
            <a:r>
              <a:rPr lang="hr-HR" dirty="0" smtClean="0"/>
              <a:t>Što je ravnatelj pošte savjetovao </a:t>
            </a:r>
            <a:r>
              <a:rPr lang="hr-HR" dirty="0" err="1" smtClean="0"/>
              <a:t>Mici</a:t>
            </a:r>
            <a:r>
              <a:rPr lang="hr-HR" dirty="0" smtClean="0"/>
              <a:t> poštarici?</a:t>
            </a:r>
          </a:p>
          <a:p>
            <a:r>
              <a:rPr lang="hr-HR" dirty="0" smtClean="0"/>
              <a:t>Što misliš o njegovu savjetu?</a:t>
            </a:r>
          </a:p>
          <a:p>
            <a:r>
              <a:rPr lang="hr-HR" dirty="0" smtClean="0"/>
              <a:t>Na koji bi način ti mogao/</a:t>
            </a:r>
            <a:r>
              <a:rPr lang="hr-HR" dirty="0" err="1" smtClean="0"/>
              <a:t>la</a:t>
            </a:r>
            <a:r>
              <a:rPr lang="hr-HR" dirty="0" smtClean="0"/>
              <a:t> promijeniti njegov svijet?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Promisli….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8274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635896" y="2204864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Koja je ovo vrsta književnog djela?</a:t>
            </a:r>
          </a:p>
          <a:p>
            <a:r>
              <a:rPr lang="hr-HR" sz="3200" dirty="0" smtClean="0"/>
              <a:t>Tko je glavni lik u priči?</a:t>
            </a:r>
          </a:p>
          <a:p>
            <a:r>
              <a:rPr lang="hr-HR" sz="3200" dirty="0" smtClean="0"/>
              <a:t>Koje su njene osobine?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Otvori bilježnicu i zapiši: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buNone/>
            </a:pPr>
            <a:endParaRPr lang="hr-HR" sz="3000" dirty="0" smtClean="0"/>
          </a:p>
          <a:p>
            <a:pPr algn="ctr">
              <a:buNone/>
            </a:pPr>
            <a:r>
              <a:rPr lang="hr-HR" sz="3000" dirty="0" err="1" smtClean="0"/>
              <a:t>Mica</a:t>
            </a:r>
            <a:r>
              <a:rPr lang="hr-HR" sz="3000" dirty="0" smtClean="0"/>
              <a:t> </a:t>
            </a:r>
            <a:r>
              <a:rPr lang="hr-HR" sz="3000" dirty="0"/>
              <a:t>poštarica</a:t>
            </a:r>
          </a:p>
          <a:p>
            <a:pPr algn="ctr">
              <a:buNone/>
            </a:pPr>
            <a:r>
              <a:rPr lang="hr-HR" sz="3000" dirty="0"/>
              <a:t>                     Nada Horvat</a:t>
            </a:r>
          </a:p>
          <a:p>
            <a:pPr algn="ctr">
              <a:buNone/>
            </a:pPr>
            <a:endParaRPr lang="hr-HR" sz="3000" dirty="0"/>
          </a:p>
          <a:p>
            <a:pPr>
              <a:buNone/>
            </a:pPr>
            <a:r>
              <a:rPr lang="hr-HR" sz="3000" dirty="0" smtClean="0"/>
              <a:t>Vrsta književnog djela: priča ( bajka )</a:t>
            </a:r>
          </a:p>
          <a:p>
            <a:pPr>
              <a:buNone/>
            </a:pPr>
            <a:r>
              <a:rPr lang="hr-HR" sz="3000" dirty="0" smtClean="0"/>
              <a:t>Glavni </a:t>
            </a:r>
            <a:r>
              <a:rPr lang="hr-HR" sz="3000" dirty="0"/>
              <a:t>lik: </a:t>
            </a:r>
            <a:r>
              <a:rPr lang="hr-HR" sz="3000" dirty="0" err="1"/>
              <a:t>Mica</a:t>
            </a:r>
            <a:r>
              <a:rPr lang="hr-HR" sz="3000" dirty="0"/>
              <a:t> </a:t>
            </a:r>
            <a:r>
              <a:rPr lang="hr-HR" sz="3000" dirty="0" smtClean="0"/>
              <a:t>poštarica </a:t>
            </a:r>
            <a:r>
              <a:rPr lang="hr-HR" sz="3000" dirty="0" smtClean="0">
                <a:solidFill>
                  <a:srgbClr val="FF0000"/>
                </a:solidFill>
              </a:rPr>
              <a:t>( sam/a </a:t>
            </a:r>
            <a:r>
              <a:rPr lang="hr-HR" sz="3000" dirty="0" err="1" smtClean="0">
                <a:solidFill>
                  <a:srgbClr val="FF0000"/>
                </a:solidFill>
              </a:rPr>
              <a:t>nadopiši</a:t>
            </a:r>
            <a:r>
              <a:rPr lang="hr-HR" sz="3000" dirty="0" smtClean="0">
                <a:solidFill>
                  <a:srgbClr val="FF0000"/>
                </a:solidFill>
              </a:rPr>
              <a:t> osobine )</a:t>
            </a:r>
            <a:endParaRPr lang="hr-HR" sz="3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3000" dirty="0" smtClean="0"/>
              <a:t>Sporedni </a:t>
            </a:r>
            <a:r>
              <a:rPr lang="hr-HR" sz="3000" dirty="0"/>
              <a:t>lik: ravnatelj pošte</a:t>
            </a:r>
          </a:p>
          <a:p>
            <a:pPr>
              <a:buNone/>
            </a:pPr>
            <a:endParaRPr lang="hr-HR" sz="3000" dirty="0"/>
          </a:p>
          <a:p>
            <a:pPr>
              <a:buNone/>
            </a:pPr>
            <a:r>
              <a:rPr lang="hr-HR" sz="3000" dirty="0"/>
              <a:t>Poruke možemo slati zemaljskom poštom, elektroničkom poštom, mobitelom (SMS), brzojavom…</a:t>
            </a:r>
          </a:p>
          <a:p>
            <a:pPr algn="ctr">
              <a:buNone/>
            </a:pPr>
            <a:endParaRPr lang="hr-H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000" dirty="0" smtClean="0"/>
              <a:t>U bilježnicu napiši poruku prijatelju iz razreda.</a:t>
            </a:r>
            <a:br>
              <a:rPr lang="hr-HR" sz="3000" dirty="0" smtClean="0"/>
            </a:br>
            <a:r>
              <a:rPr lang="hr-HR" sz="3000" dirty="0" smtClean="0"/>
              <a:t>( Ako si u mogućnosti, možeš je i na tebi dostupan način poslati prijatelju. )</a:t>
            </a:r>
            <a:br>
              <a:rPr lang="hr-HR" sz="3000" dirty="0" smtClean="0"/>
            </a:br>
            <a:endParaRPr lang="hr-HR" sz="3000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5492"/>
            <a:ext cx="2642002" cy="215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58" y="188640"/>
            <a:ext cx="6131024" cy="149817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                            Domaća zadaća</a:t>
            </a:r>
            <a:endParaRPr lang="hr-HR" sz="3000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5492"/>
            <a:ext cx="2642002" cy="215002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355976" y="2708920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Nauči tečno čitati tekst.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9568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172</Words>
  <Application>Microsoft Office PowerPoint</Application>
  <PresentationFormat>Prikaz na zaslonu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Theme</vt:lpstr>
      <vt:lpstr>Mica poštarica</vt:lpstr>
      <vt:lpstr>Razmisli...</vt:lpstr>
      <vt:lpstr>Pročitaj priču „Mica poštarica” u udžbeniku na 120. stranici</vt:lpstr>
      <vt:lpstr>PowerPointova prezentacija</vt:lpstr>
      <vt:lpstr>Usmeno odgovori na sljedeća pitanja:</vt:lpstr>
      <vt:lpstr>Promisli….</vt:lpstr>
      <vt:lpstr>Otvori bilježnicu i zapiši:</vt:lpstr>
      <vt:lpstr>U bilježnicu napiši poruku prijatelju iz razreda. ( Ako si u mogućnosti, možeš je i na tebi dostupan način poslati prijatelju. ) </vt:lpstr>
      <vt:lpstr>                            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Žurigrad</dc:title>
  <dc:creator>Goran Babić</dc:creator>
  <cp:lastModifiedBy>Martina</cp:lastModifiedBy>
  <cp:revision>11</cp:revision>
  <dcterms:created xsi:type="dcterms:W3CDTF">2020-03-19T07:44:19Z</dcterms:created>
  <dcterms:modified xsi:type="dcterms:W3CDTF">2020-03-24T17:40:43Z</dcterms:modified>
</cp:coreProperties>
</file>